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755" y="1122363"/>
            <a:ext cx="11075350" cy="2387600"/>
          </a:xfrm>
        </p:spPr>
        <p:txBody>
          <a:bodyPr/>
          <a:lstStyle/>
          <a:p>
            <a:r>
              <a:rPr lang="en-US" sz="4800" b="1" dirty="0"/>
              <a:t>Linux Files, Directories Basic Commands 1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 smtClean="0"/>
              <a:t>Lab -3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Submitted by: </a:t>
            </a:r>
            <a:r>
              <a:rPr lang="en-US" smtClean="0"/>
              <a:t>Sandesh</a:t>
            </a:r>
            <a:r>
              <a:rPr lang="en-US" dirty="0" smtClean="0"/>
              <a:t> </a:t>
            </a:r>
            <a:r>
              <a:rPr lang="en-US" dirty="0" smtClean="0"/>
              <a:t>Chaudhary</a:t>
            </a:r>
          </a:p>
          <a:p>
            <a:r>
              <a:rPr lang="en-US" dirty="0" smtClean="0"/>
              <a:t>Roll No.: </a:t>
            </a:r>
            <a:r>
              <a:rPr lang="en-US" dirty="0"/>
              <a:t>21111009</a:t>
            </a:r>
          </a:p>
        </p:txBody>
      </p:sp>
    </p:spTree>
    <p:extLst>
      <p:ext uri="{BB962C8B-B14F-4D97-AF65-F5344CB8AC3E}">
        <p14:creationId xmlns:p14="http://schemas.microsoft.com/office/powerpoint/2010/main" val="41710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1. cd , </a:t>
            </a:r>
            <a:r>
              <a:rPr lang="en-US" dirty="0" err="1"/>
              <a:t>ls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err="1"/>
              <a:t>cp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rm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err="1"/>
              <a:t>mkdir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</a:t>
            </a:r>
            <a:r>
              <a:rPr lang="en-US" dirty="0"/>
              <a:t>. </a:t>
            </a:r>
            <a:r>
              <a:rPr lang="en-US" dirty="0" err="1"/>
              <a:t>rmdir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</a:t>
            </a:r>
            <a:r>
              <a:rPr lang="en-US" dirty="0"/>
              <a:t>. </a:t>
            </a:r>
            <a:r>
              <a:rPr lang="en-US" dirty="0" err="1"/>
              <a:t>pwd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7</a:t>
            </a:r>
            <a:r>
              <a:rPr lang="en-US" dirty="0"/>
              <a:t>. file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8</a:t>
            </a:r>
            <a:r>
              <a:rPr lang="en-US" dirty="0"/>
              <a:t>. more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9</a:t>
            </a:r>
            <a:r>
              <a:rPr lang="en-US" dirty="0"/>
              <a:t>. less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</a:t>
            </a:r>
            <a:r>
              <a:rPr lang="en-US" dirty="0"/>
              <a:t>. cat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11</a:t>
            </a:r>
            <a:r>
              <a:rPr lang="en-US" dirty="0"/>
              <a:t>. </a:t>
            </a:r>
            <a:r>
              <a:rPr lang="en-US" dirty="0" err="1"/>
              <a:t>chmod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12</a:t>
            </a:r>
            <a:r>
              <a:rPr lang="en-US" dirty="0"/>
              <a:t>. </a:t>
            </a:r>
            <a:r>
              <a:rPr lang="en-US" dirty="0" err="1"/>
              <a:t>chown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9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5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7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57</Words>
  <Application>Microsoft Office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Linux Files, Directories Basic Commands 1  Lab -3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Linux Server OS</dc:title>
  <dc:creator>Acer</dc:creator>
  <cp:lastModifiedBy>Acer</cp:lastModifiedBy>
  <cp:revision>14</cp:revision>
  <dcterms:created xsi:type="dcterms:W3CDTF">2021-05-22T10:13:11Z</dcterms:created>
  <dcterms:modified xsi:type="dcterms:W3CDTF">2021-06-18T11:01:13Z</dcterms:modified>
</cp:coreProperties>
</file>